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15"/>
  </p:notesMasterIdLst>
  <p:handoutMasterIdLst>
    <p:handoutMasterId r:id="rId16"/>
  </p:handoutMasterIdLst>
  <p:sldIdLst>
    <p:sldId id="256" r:id="rId3"/>
    <p:sldId id="270" r:id="rId4"/>
    <p:sldId id="257" r:id="rId5"/>
    <p:sldId id="271" r:id="rId6"/>
    <p:sldId id="258" r:id="rId7"/>
    <p:sldId id="269" r:id="rId8"/>
    <p:sldId id="268" r:id="rId9"/>
    <p:sldId id="259" r:id="rId10"/>
    <p:sldId id="262" r:id="rId11"/>
    <p:sldId id="263" r:id="rId12"/>
    <p:sldId id="264" r:id="rId13"/>
    <p:sldId id="267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102E"/>
    <a:srgbClr val="CE112D"/>
    <a:srgbClr val="D7D2CB"/>
    <a:srgbClr val="EEE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70"/>
    <p:restoredTop sz="86379"/>
  </p:normalViewPr>
  <p:slideViewPr>
    <p:cSldViewPr snapToGrid="0" snapToObjects="1">
      <p:cViewPr varScale="1">
        <p:scale>
          <a:sx n="170" d="100"/>
          <a:sy n="170" d="100"/>
        </p:scale>
        <p:origin x="216" y="3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6" d="100"/>
          <a:sy n="156" d="100"/>
        </p:scale>
        <p:origin x="513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7BD94F-5E57-4496-B2E5-E1CF89A68A1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80505AA-DFCF-483E-965B-2792EA9257C9}">
      <dgm:prSet/>
      <dgm:spPr/>
      <dgm:t>
        <a:bodyPr/>
        <a:lstStyle/>
        <a:p>
          <a:r>
            <a:rPr lang="nb-NO" b="0" i="0" dirty="0"/>
            <a:t>Her er det</a:t>
          </a:r>
        </a:p>
      </dgm:t>
    </dgm:pt>
    <dgm:pt modelId="{9E433594-DC19-430C-84B1-2FCC35AB22D0}" type="parTrans" cxnId="{BC3EFD4A-9CF5-4831-B998-3936FEBABD28}">
      <dgm:prSet/>
      <dgm:spPr/>
      <dgm:t>
        <a:bodyPr/>
        <a:lstStyle/>
        <a:p>
          <a:endParaRPr lang="en-US"/>
        </a:p>
      </dgm:t>
    </dgm:pt>
    <dgm:pt modelId="{E92852EB-CDA4-4044-85AC-DAD946D7FBA0}" type="sibTrans" cxnId="{BC3EFD4A-9CF5-4831-B998-3936FEBABD28}">
      <dgm:prSet/>
      <dgm:spPr/>
      <dgm:t>
        <a:bodyPr/>
        <a:lstStyle/>
        <a:p>
          <a:endParaRPr lang="en-US"/>
        </a:p>
      </dgm:t>
    </dgm:pt>
    <dgm:pt modelId="{27614163-1FBA-4F08-9CC8-7E6FF40C001B}">
      <dgm:prSet/>
      <dgm:spPr/>
      <dgm:t>
        <a:bodyPr/>
        <a:lstStyle/>
        <a:p>
          <a:r>
            <a:rPr lang="nb-NO" b="0" i="0"/>
            <a:t>Plass </a:t>
          </a:r>
        </a:p>
      </dgm:t>
    </dgm:pt>
    <dgm:pt modelId="{70BADFE8-651F-4EDE-82D9-41E7A7739FFB}" type="parTrans" cxnId="{C41A87B5-7035-4F15-8CFF-6D77487DB4EF}">
      <dgm:prSet/>
      <dgm:spPr/>
      <dgm:t>
        <a:bodyPr/>
        <a:lstStyle/>
        <a:p>
          <a:endParaRPr lang="en-US"/>
        </a:p>
      </dgm:t>
    </dgm:pt>
    <dgm:pt modelId="{49DB2200-9531-4613-9630-814A705C37B3}" type="sibTrans" cxnId="{C41A87B5-7035-4F15-8CFF-6D77487DB4EF}">
      <dgm:prSet/>
      <dgm:spPr/>
      <dgm:t>
        <a:bodyPr/>
        <a:lstStyle/>
        <a:p>
          <a:endParaRPr lang="en-US"/>
        </a:p>
      </dgm:t>
    </dgm:pt>
    <dgm:pt modelId="{97BA9CF4-796C-46B6-95D0-A0A89F1D02C5}">
      <dgm:prSet/>
      <dgm:spPr/>
      <dgm:t>
        <a:bodyPr/>
        <a:lstStyle/>
        <a:p>
          <a:r>
            <a:rPr lang="nb-NO" b="0" i="0"/>
            <a:t>Til </a:t>
          </a:r>
        </a:p>
      </dgm:t>
    </dgm:pt>
    <dgm:pt modelId="{C30267B8-77AE-40B4-810B-17E06214B9B6}" type="parTrans" cxnId="{816007A5-EA3B-41D8-A814-DF90173727D6}">
      <dgm:prSet/>
      <dgm:spPr/>
      <dgm:t>
        <a:bodyPr/>
        <a:lstStyle/>
        <a:p>
          <a:endParaRPr lang="en-US"/>
        </a:p>
      </dgm:t>
    </dgm:pt>
    <dgm:pt modelId="{4665B5EF-30BD-4D3E-9A5E-C1C2F569CCE6}" type="sibTrans" cxnId="{816007A5-EA3B-41D8-A814-DF90173727D6}">
      <dgm:prSet/>
      <dgm:spPr/>
      <dgm:t>
        <a:bodyPr/>
        <a:lstStyle/>
        <a:p>
          <a:endParaRPr lang="en-US"/>
        </a:p>
      </dgm:t>
    </dgm:pt>
    <dgm:pt modelId="{7CE58411-C9F0-4E13-B20F-85DD6C32AE05}">
      <dgm:prSet/>
      <dgm:spPr/>
      <dgm:t>
        <a:bodyPr/>
        <a:lstStyle/>
        <a:p>
          <a:r>
            <a:rPr lang="nb-NO" b="0" i="0"/>
            <a:t>Punkter</a:t>
          </a:r>
        </a:p>
      </dgm:t>
    </dgm:pt>
    <dgm:pt modelId="{DAB41E6A-3B94-48FA-9113-58F1C4BFC736}" type="parTrans" cxnId="{D32270C9-61A3-44B2-9500-F1B82DD57922}">
      <dgm:prSet/>
      <dgm:spPr/>
      <dgm:t>
        <a:bodyPr/>
        <a:lstStyle/>
        <a:p>
          <a:endParaRPr lang="en-US"/>
        </a:p>
      </dgm:t>
    </dgm:pt>
    <dgm:pt modelId="{9CA08FA4-AB0D-45E3-A0B9-B5934122447C}" type="sibTrans" cxnId="{D32270C9-61A3-44B2-9500-F1B82DD57922}">
      <dgm:prSet/>
      <dgm:spPr/>
      <dgm:t>
        <a:bodyPr/>
        <a:lstStyle/>
        <a:p>
          <a:endParaRPr lang="en-US"/>
        </a:p>
      </dgm:t>
    </dgm:pt>
    <dgm:pt modelId="{846C5E7B-BD35-4BDC-AA95-4FBA99EBA25A}">
      <dgm:prSet/>
      <dgm:spPr/>
      <dgm:t>
        <a:bodyPr/>
        <a:lstStyle/>
        <a:p>
          <a:r>
            <a:rPr lang="nb-NO" b="0" i="0"/>
            <a:t>Ved siden av</a:t>
          </a:r>
        </a:p>
      </dgm:t>
    </dgm:pt>
    <dgm:pt modelId="{9B60E2D9-A5DE-41F0-91FB-48CFE6F7AE03}" type="parTrans" cxnId="{DCA1F956-3759-490A-9FD9-48EB26A40907}">
      <dgm:prSet/>
      <dgm:spPr/>
      <dgm:t>
        <a:bodyPr/>
        <a:lstStyle/>
        <a:p>
          <a:endParaRPr lang="en-US"/>
        </a:p>
      </dgm:t>
    </dgm:pt>
    <dgm:pt modelId="{3869C5E7-4D9D-464D-8A8B-D3D293580907}" type="sibTrans" cxnId="{DCA1F956-3759-490A-9FD9-48EB26A40907}">
      <dgm:prSet/>
      <dgm:spPr/>
      <dgm:t>
        <a:bodyPr/>
        <a:lstStyle/>
        <a:p>
          <a:endParaRPr lang="en-US"/>
        </a:p>
      </dgm:t>
    </dgm:pt>
    <dgm:pt modelId="{52E4C408-7664-2B45-977A-07CD8218C53E}" type="pres">
      <dgm:prSet presAssocID="{947BD94F-5E57-4496-B2E5-E1CF89A68A19}" presName="linear" presStyleCnt="0">
        <dgm:presLayoutVars>
          <dgm:animLvl val="lvl"/>
          <dgm:resizeHandles val="exact"/>
        </dgm:presLayoutVars>
      </dgm:prSet>
      <dgm:spPr/>
    </dgm:pt>
    <dgm:pt modelId="{00550C80-9EC9-8F40-BAEB-5CCC26E4A3BA}" type="pres">
      <dgm:prSet presAssocID="{880505AA-DFCF-483E-965B-2792EA9257C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E20AC8E-BD7F-234E-925E-20C3FCF6E062}" type="pres">
      <dgm:prSet presAssocID="{E92852EB-CDA4-4044-85AC-DAD946D7FBA0}" presName="spacer" presStyleCnt="0"/>
      <dgm:spPr/>
    </dgm:pt>
    <dgm:pt modelId="{83992785-688B-4B4A-8096-FE2219B5AB7A}" type="pres">
      <dgm:prSet presAssocID="{27614163-1FBA-4F08-9CC8-7E6FF40C001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0D87429-5A95-2242-8461-A8518BF1FE99}" type="pres">
      <dgm:prSet presAssocID="{49DB2200-9531-4613-9630-814A705C37B3}" presName="spacer" presStyleCnt="0"/>
      <dgm:spPr/>
    </dgm:pt>
    <dgm:pt modelId="{9DBC0B38-F207-8045-B90C-21AF231AA0B6}" type="pres">
      <dgm:prSet presAssocID="{97BA9CF4-796C-46B6-95D0-A0A89F1D02C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CCE56A7-39E6-2D4C-B932-31C98C7A6272}" type="pres">
      <dgm:prSet presAssocID="{4665B5EF-30BD-4D3E-9A5E-C1C2F569CCE6}" presName="spacer" presStyleCnt="0"/>
      <dgm:spPr/>
    </dgm:pt>
    <dgm:pt modelId="{61F5C12B-D13E-C24A-B765-6A00A65758A7}" type="pres">
      <dgm:prSet presAssocID="{7CE58411-C9F0-4E13-B20F-85DD6C32AE0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0B24306-FA60-4349-B0E7-1375F908A1B9}" type="pres">
      <dgm:prSet presAssocID="{9CA08FA4-AB0D-45E3-A0B9-B5934122447C}" presName="spacer" presStyleCnt="0"/>
      <dgm:spPr/>
    </dgm:pt>
    <dgm:pt modelId="{287441DB-92F1-2445-A49D-9BA8E2B1D911}" type="pres">
      <dgm:prSet presAssocID="{846C5E7B-BD35-4BDC-AA95-4FBA99EBA25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016ED1B-1F19-4544-99A6-DE598713B84C}" type="presOf" srcId="{947BD94F-5E57-4496-B2E5-E1CF89A68A19}" destId="{52E4C408-7664-2B45-977A-07CD8218C53E}" srcOrd="0" destOrd="0" presId="urn:microsoft.com/office/officeart/2005/8/layout/vList2"/>
    <dgm:cxn modelId="{C96A2330-8314-A446-AF9F-CB8B697E2379}" type="presOf" srcId="{880505AA-DFCF-483E-965B-2792EA9257C9}" destId="{00550C80-9EC9-8F40-BAEB-5CCC26E4A3BA}" srcOrd="0" destOrd="0" presId="urn:microsoft.com/office/officeart/2005/8/layout/vList2"/>
    <dgm:cxn modelId="{BC3EFD4A-9CF5-4831-B998-3936FEBABD28}" srcId="{947BD94F-5E57-4496-B2E5-E1CF89A68A19}" destId="{880505AA-DFCF-483E-965B-2792EA9257C9}" srcOrd="0" destOrd="0" parTransId="{9E433594-DC19-430C-84B1-2FCC35AB22D0}" sibTransId="{E92852EB-CDA4-4044-85AC-DAD946D7FBA0}"/>
    <dgm:cxn modelId="{DDB6344B-A8A1-4044-BF93-F66FF887C116}" type="presOf" srcId="{846C5E7B-BD35-4BDC-AA95-4FBA99EBA25A}" destId="{287441DB-92F1-2445-A49D-9BA8E2B1D911}" srcOrd="0" destOrd="0" presId="urn:microsoft.com/office/officeart/2005/8/layout/vList2"/>
    <dgm:cxn modelId="{DCA1F956-3759-490A-9FD9-48EB26A40907}" srcId="{947BD94F-5E57-4496-B2E5-E1CF89A68A19}" destId="{846C5E7B-BD35-4BDC-AA95-4FBA99EBA25A}" srcOrd="4" destOrd="0" parTransId="{9B60E2D9-A5DE-41F0-91FB-48CFE6F7AE03}" sibTransId="{3869C5E7-4D9D-464D-8A8B-D3D293580907}"/>
    <dgm:cxn modelId="{BFA6B976-76FC-7446-969E-7B82EFF7B521}" type="presOf" srcId="{7CE58411-C9F0-4E13-B20F-85DD6C32AE05}" destId="{61F5C12B-D13E-C24A-B765-6A00A65758A7}" srcOrd="0" destOrd="0" presId="urn:microsoft.com/office/officeart/2005/8/layout/vList2"/>
    <dgm:cxn modelId="{72D4F589-EFC9-9B4E-B8B0-6E4E459AAAC6}" type="presOf" srcId="{27614163-1FBA-4F08-9CC8-7E6FF40C001B}" destId="{83992785-688B-4B4A-8096-FE2219B5AB7A}" srcOrd="0" destOrd="0" presId="urn:microsoft.com/office/officeart/2005/8/layout/vList2"/>
    <dgm:cxn modelId="{816007A5-EA3B-41D8-A814-DF90173727D6}" srcId="{947BD94F-5E57-4496-B2E5-E1CF89A68A19}" destId="{97BA9CF4-796C-46B6-95D0-A0A89F1D02C5}" srcOrd="2" destOrd="0" parTransId="{C30267B8-77AE-40B4-810B-17E06214B9B6}" sibTransId="{4665B5EF-30BD-4D3E-9A5E-C1C2F569CCE6}"/>
    <dgm:cxn modelId="{C41A87B5-7035-4F15-8CFF-6D77487DB4EF}" srcId="{947BD94F-5E57-4496-B2E5-E1CF89A68A19}" destId="{27614163-1FBA-4F08-9CC8-7E6FF40C001B}" srcOrd="1" destOrd="0" parTransId="{70BADFE8-651F-4EDE-82D9-41E7A7739FFB}" sibTransId="{49DB2200-9531-4613-9630-814A705C37B3}"/>
    <dgm:cxn modelId="{D32270C9-61A3-44B2-9500-F1B82DD57922}" srcId="{947BD94F-5E57-4496-B2E5-E1CF89A68A19}" destId="{7CE58411-C9F0-4E13-B20F-85DD6C32AE05}" srcOrd="3" destOrd="0" parTransId="{DAB41E6A-3B94-48FA-9113-58F1C4BFC736}" sibTransId="{9CA08FA4-AB0D-45E3-A0B9-B5934122447C}"/>
    <dgm:cxn modelId="{B3B7F3DE-7E1C-BA4F-9B2A-835C54119026}" type="presOf" srcId="{97BA9CF4-796C-46B6-95D0-A0A89F1D02C5}" destId="{9DBC0B38-F207-8045-B90C-21AF231AA0B6}" srcOrd="0" destOrd="0" presId="urn:microsoft.com/office/officeart/2005/8/layout/vList2"/>
    <dgm:cxn modelId="{EEF46A54-034A-C848-A5AD-5B4F4FA2EC50}" type="presParOf" srcId="{52E4C408-7664-2B45-977A-07CD8218C53E}" destId="{00550C80-9EC9-8F40-BAEB-5CCC26E4A3BA}" srcOrd="0" destOrd="0" presId="urn:microsoft.com/office/officeart/2005/8/layout/vList2"/>
    <dgm:cxn modelId="{84C3A4D9-2EEA-CF40-AC51-E361634E4104}" type="presParOf" srcId="{52E4C408-7664-2B45-977A-07CD8218C53E}" destId="{EE20AC8E-BD7F-234E-925E-20C3FCF6E062}" srcOrd="1" destOrd="0" presId="urn:microsoft.com/office/officeart/2005/8/layout/vList2"/>
    <dgm:cxn modelId="{3F3B4885-AAFB-454F-9763-A4466EF30F3C}" type="presParOf" srcId="{52E4C408-7664-2B45-977A-07CD8218C53E}" destId="{83992785-688B-4B4A-8096-FE2219B5AB7A}" srcOrd="2" destOrd="0" presId="urn:microsoft.com/office/officeart/2005/8/layout/vList2"/>
    <dgm:cxn modelId="{394EBECE-94E4-1941-A09A-979710E0BA31}" type="presParOf" srcId="{52E4C408-7664-2B45-977A-07CD8218C53E}" destId="{70D87429-5A95-2242-8461-A8518BF1FE99}" srcOrd="3" destOrd="0" presId="urn:microsoft.com/office/officeart/2005/8/layout/vList2"/>
    <dgm:cxn modelId="{06D8D1C1-8E36-184B-9AC1-9F9BE646FBE3}" type="presParOf" srcId="{52E4C408-7664-2B45-977A-07CD8218C53E}" destId="{9DBC0B38-F207-8045-B90C-21AF231AA0B6}" srcOrd="4" destOrd="0" presId="urn:microsoft.com/office/officeart/2005/8/layout/vList2"/>
    <dgm:cxn modelId="{AC4D27C5-9DAC-AB4C-8823-987F67AE2EA5}" type="presParOf" srcId="{52E4C408-7664-2B45-977A-07CD8218C53E}" destId="{9CCE56A7-39E6-2D4C-B932-31C98C7A6272}" srcOrd="5" destOrd="0" presId="urn:microsoft.com/office/officeart/2005/8/layout/vList2"/>
    <dgm:cxn modelId="{876A28F3-829E-1544-AB8C-F906948644BF}" type="presParOf" srcId="{52E4C408-7664-2B45-977A-07CD8218C53E}" destId="{61F5C12B-D13E-C24A-B765-6A00A65758A7}" srcOrd="6" destOrd="0" presId="urn:microsoft.com/office/officeart/2005/8/layout/vList2"/>
    <dgm:cxn modelId="{3AB80035-12A2-834A-BE09-33D6A4510151}" type="presParOf" srcId="{52E4C408-7664-2B45-977A-07CD8218C53E}" destId="{60B24306-FA60-4349-B0E7-1375F908A1B9}" srcOrd="7" destOrd="0" presId="urn:microsoft.com/office/officeart/2005/8/layout/vList2"/>
    <dgm:cxn modelId="{0F6886DB-347E-EC45-AD0E-A2716C31E677}" type="presParOf" srcId="{52E4C408-7664-2B45-977A-07CD8218C53E}" destId="{287441DB-92F1-2445-A49D-9BA8E2B1D91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50C80-9EC9-8F40-BAEB-5CCC26E4A3BA}">
      <dsp:nvSpPr>
        <dsp:cNvPr id="0" name=""/>
        <dsp:cNvSpPr/>
      </dsp:nvSpPr>
      <dsp:spPr>
        <a:xfrm>
          <a:off x="0" y="59192"/>
          <a:ext cx="6172199" cy="865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700" b="0" i="0" kern="1200" dirty="0"/>
            <a:t>Her er det</a:t>
          </a:r>
        </a:p>
      </dsp:txBody>
      <dsp:txXfrm>
        <a:off x="42265" y="101457"/>
        <a:ext cx="6087669" cy="781270"/>
      </dsp:txXfrm>
    </dsp:sp>
    <dsp:sp modelId="{83992785-688B-4B4A-8096-FE2219B5AB7A}">
      <dsp:nvSpPr>
        <dsp:cNvPr id="0" name=""/>
        <dsp:cNvSpPr/>
      </dsp:nvSpPr>
      <dsp:spPr>
        <a:xfrm>
          <a:off x="0" y="1031552"/>
          <a:ext cx="6172199" cy="865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700" b="0" i="0" kern="1200"/>
            <a:t>Plass </a:t>
          </a:r>
        </a:p>
      </dsp:txBody>
      <dsp:txXfrm>
        <a:off x="42265" y="1073817"/>
        <a:ext cx="6087669" cy="781270"/>
      </dsp:txXfrm>
    </dsp:sp>
    <dsp:sp modelId="{9DBC0B38-F207-8045-B90C-21AF231AA0B6}">
      <dsp:nvSpPr>
        <dsp:cNvPr id="0" name=""/>
        <dsp:cNvSpPr/>
      </dsp:nvSpPr>
      <dsp:spPr>
        <a:xfrm>
          <a:off x="0" y="2003912"/>
          <a:ext cx="6172199" cy="865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700" b="0" i="0" kern="1200"/>
            <a:t>Til </a:t>
          </a:r>
        </a:p>
      </dsp:txBody>
      <dsp:txXfrm>
        <a:off x="42265" y="2046177"/>
        <a:ext cx="6087669" cy="781270"/>
      </dsp:txXfrm>
    </dsp:sp>
    <dsp:sp modelId="{61F5C12B-D13E-C24A-B765-6A00A65758A7}">
      <dsp:nvSpPr>
        <dsp:cNvPr id="0" name=""/>
        <dsp:cNvSpPr/>
      </dsp:nvSpPr>
      <dsp:spPr>
        <a:xfrm>
          <a:off x="0" y="2976272"/>
          <a:ext cx="6172199" cy="865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700" b="0" i="0" kern="1200"/>
            <a:t>Punkter</a:t>
          </a:r>
        </a:p>
      </dsp:txBody>
      <dsp:txXfrm>
        <a:off x="42265" y="3018537"/>
        <a:ext cx="6087669" cy="781270"/>
      </dsp:txXfrm>
    </dsp:sp>
    <dsp:sp modelId="{287441DB-92F1-2445-A49D-9BA8E2B1D911}">
      <dsp:nvSpPr>
        <dsp:cNvPr id="0" name=""/>
        <dsp:cNvSpPr/>
      </dsp:nvSpPr>
      <dsp:spPr>
        <a:xfrm>
          <a:off x="0" y="3948632"/>
          <a:ext cx="6172199" cy="865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700" b="0" i="0" kern="1200"/>
            <a:t>Ved siden av</a:t>
          </a:r>
        </a:p>
      </dsp:txBody>
      <dsp:txXfrm>
        <a:off x="42265" y="3990897"/>
        <a:ext cx="6087669" cy="781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FDC9E91-5A4D-D04E-BC28-D01F4E7231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57CB312-FC64-164C-94B9-6997D8AB2D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D3E8A-47DC-864E-9814-EE82944E2EC5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40B4183-5384-DA46-8A49-68D579571F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0F595B4-04DE-FD45-91D5-BCA4202081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84E88-DF64-5842-B9F9-61A7940621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575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26C7C-1D42-0443-B2DE-6A393033DACC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E64F-B150-CD42-BB38-6CD4BC02E5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5079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CE64F-B150-CD42-BB38-6CD4BC02E5D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56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CE64F-B150-CD42-BB38-6CD4BC02E5D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441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CE64F-B150-CD42-BB38-6CD4BC02E5D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0591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åp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7ECA6F66-57B7-6946-8527-2556449ED3F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8223" y="136525"/>
            <a:ext cx="5295186" cy="5954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2B73A2C-D60E-2E4B-BA99-441C15918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075AF00-B3A1-EC4B-98A0-2C7C1634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788A555-F96B-EC44-BCAC-93E4A4A6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ED878FEF-1448-FB40-B120-06888804C9F9}"/>
              </a:ext>
            </a:extLst>
          </p:cNvPr>
          <p:cNvCxnSpPr>
            <a:cxnSpLocks/>
          </p:cNvCxnSpPr>
          <p:nvPr userDrawn="1"/>
        </p:nvCxnSpPr>
        <p:spPr>
          <a:xfrm>
            <a:off x="48091" y="866774"/>
            <a:ext cx="0" cy="1021603"/>
          </a:xfrm>
          <a:prstGeom prst="line">
            <a:avLst/>
          </a:prstGeom>
          <a:ln w="1270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FF4061DC-561B-4548-BC50-63F29538FB4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780868" y="2605758"/>
            <a:ext cx="5572932" cy="3442345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Hvert punkt gråes ut slik at du kan styre
folks oppmerksomhet
Tredje nivå
Fjerde nivå
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3AFB5F6-82C2-EE44-9DA4-66A298840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4094" y="905276"/>
            <a:ext cx="5805407" cy="1325563"/>
          </a:xfrm>
        </p:spPr>
        <p:txBody>
          <a:bodyPr/>
          <a:lstStyle/>
          <a:p>
            <a:r>
              <a:rPr lang="nb-NO" dirty="0"/>
              <a:t>I dag skal vi se på</a:t>
            </a:r>
          </a:p>
        </p:txBody>
      </p:sp>
    </p:spTree>
    <p:extLst>
      <p:ext uri="{BB962C8B-B14F-4D97-AF65-F5344CB8AC3E}">
        <p14:creationId xmlns:p14="http://schemas.microsoft.com/office/powerpoint/2010/main" val="135090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"/>
                        </p:tgtEl>
                        <p:attrNameLst>
                          <p:attrName>ppt_c</p:attrName>
                        </p:attrNameLst>
                      </p:cBhvr>
                      <p:to>
                        <a:srgbClr val="C1C1C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AFB5F6-82C2-EE44-9DA4-66A298840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2B73A2C-D60E-2E4B-BA99-441C15918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075AF00-B3A1-EC4B-98A0-2C7C1634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788A555-F96B-EC44-BCAC-93E4A4A6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ED878FEF-1448-FB40-B120-06888804C9F9}"/>
              </a:ext>
            </a:extLst>
          </p:cNvPr>
          <p:cNvCxnSpPr>
            <a:cxnSpLocks/>
          </p:cNvCxnSpPr>
          <p:nvPr userDrawn="1"/>
        </p:nvCxnSpPr>
        <p:spPr>
          <a:xfrm>
            <a:off x="40342" y="866774"/>
            <a:ext cx="0" cy="1021603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83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6731123-DDBE-ED4B-A4DA-E431ED12B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8C40A13-3710-BE40-B34A-C8CC7831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B116A0A-C146-BB4F-B96F-BFAA80EB9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319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19BD72-749F-694C-A375-58F66BEF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195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B67CFE-015A-464F-AA22-F5E180BCA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09219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604B280-CD5F-984B-BCF5-989120F66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66835"/>
            <a:ext cx="3932237" cy="35337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FABF71D-4063-384F-B93F-D54C908C0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BC1FA61-5760-4042-87C1-4042FD8F1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B7CC645-7BE0-CC4A-8605-B984D9DA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D273D31-F22E-BE4C-9574-139A73EFEDAE}"/>
              </a:ext>
            </a:extLst>
          </p:cNvPr>
          <p:cNvSpPr/>
          <p:nvPr userDrawn="1"/>
        </p:nvSpPr>
        <p:spPr>
          <a:xfrm>
            <a:off x="12051777" y="987424"/>
            <a:ext cx="140223" cy="487680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3181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46AEA4-FD5D-514C-AEEB-6A181667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9012"/>
            <a:ext cx="3932237" cy="1068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BAF140A-CD48-F74B-946D-A4F3D9B585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4177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68064D5-C063-7447-AE61-6EB8B1E27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36805"/>
            <a:ext cx="3932237" cy="353218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181FD4F-03F4-DC42-9864-3DB05901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F25A598-F814-AD48-AB59-1EEB661E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6D9549E-0F07-5E4C-9BF1-7C485DB5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2888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CB0BAB-85EE-CC43-8BA5-AAE8AD497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4742AF5-27F5-7C49-8AB0-33D24737B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2EE5CF-2EA7-D148-82DC-7E5680AA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DE9CCA2-9E80-644B-96EB-AF4D7F09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D600C32-6D91-6546-A8B6-883BFB2F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9927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7AEB12C-AF4C-9649-9F93-C68BDB28BF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F6C9238-FCB9-9044-A4D9-2D28836B6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247BAB-2109-5147-AC57-CD6C8C80A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7DC2A3-8893-1E41-884E-09FE676D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BB4D8B-DDF6-EA44-AE97-184CE020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CA07A18-8C87-834B-95D4-9893DDC22A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1313417" y="641818"/>
            <a:ext cx="897989" cy="3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50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8C869F-5861-AF44-B0CA-3F2B8571E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BA11CCA-80F0-4C42-B9E5-BB90DA0AC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727B00-F4EB-E74B-8B4E-14AE59C4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9A1EC1-A7F7-904A-8689-9CFADA815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265DB7-9915-B641-A4D9-C7CE1E2A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1D3CD5C1-82B2-8049-995E-5B8BCACDDF92}"/>
              </a:ext>
            </a:extLst>
          </p:cNvPr>
          <p:cNvCxnSpPr/>
          <p:nvPr userDrawn="1"/>
        </p:nvCxnSpPr>
        <p:spPr>
          <a:xfrm>
            <a:off x="5695950" y="1531283"/>
            <a:ext cx="8001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793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st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2">
            <a:extLst>
              <a:ext uri="{FF2B5EF4-FFF2-40B4-BE49-F238E27FC236}">
                <a16:creationId xmlns:a16="http://schemas.microsoft.com/office/drawing/2014/main" id="{562050C8-47F3-7C4B-AC9F-B94BC30B6C7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3952" y="0"/>
            <a:ext cx="12192000" cy="6233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48C869F-5861-AF44-B0CA-3F2B8571E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6119"/>
            <a:ext cx="9144000" cy="2303321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BA11CCA-80F0-4C42-B9E5-BB90DA0AC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7675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727B00-F4EB-E74B-8B4E-14AE59C4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9A1EC1-A7F7-904A-8689-9CFADA815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265DB7-9915-B641-A4D9-C7CE1E2A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1D3CD5C1-82B2-8049-995E-5B8BCACDDF92}"/>
              </a:ext>
            </a:extLst>
          </p:cNvPr>
          <p:cNvCxnSpPr/>
          <p:nvPr userDrawn="1"/>
        </p:nvCxnSpPr>
        <p:spPr>
          <a:xfrm>
            <a:off x="5695950" y="1372259"/>
            <a:ext cx="8001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58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29A1C11D-CC59-E34A-8945-92B4E767A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1999" cy="62371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2BCF90-F669-B143-AFFE-C34A7CAF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1020"/>
            <a:ext cx="10515600" cy="1325563"/>
          </a:xfrm>
        </p:spPr>
        <p:txBody>
          <a:bodyPr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5144670-283F-1341-AC12-BD7B4BE6A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pPr/>
              <a:t>27.09.2022</a:t>
            </a:fld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E4DAD22-9333-DB4D-A220-C808898C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E4AC121-C4E7-4B45-A98F-6205F46C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249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F4D662-3241-F842-96B1-92CF8B42B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0734"/>
            <a:ext cx="10515600" cy="102160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A0C401-1C7C-7C43-9CDA-CE6BE6E72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3F9934-B181-2F46-9B80-79408BF58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7541630-B09F-2F42-A798-C1530F20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59ABB8-1769-0446-9E4D-D3C0EFAF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6E8873CD-8149-CA41-A6D8-9BCC7B2F610A}"/>
              </a:ext>
            </a:extLst>
          </p:cNvPr>
          <p:cNvCxnSpPr>
            <a:cxnSpLocks/>
          </p:cNvCxnSpPr>
          <p:nvPr userDrawn="1"/>
        </p:nvCxnSpPr>
        <p:spPr>
          <a:xfrm>
            <a:off x="40342" y="1170734"/>
            <a:ext cx="0" cy="1021603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ktangel 10">
            <a:extLst>
              <a:ext uri="{FF2B5EF4-FFF2-40B4-BE49-F238E27FC236}">
                <a16:creationId xmlns:a16="http://schemas.microsoft.com/office/drawing/2014/main" id="{162F87F0-FA7E-6149-8BA6-F586149AD9BE}"/>
              </a:ext>
            </a:extLst>
          </p:cNvPr>
          <p:cNvSpPr/>
          <p:nvPr userDrawn="1"/>
        </p:nvSpPr>
        <p:spPr>
          <a:xfrm>
            <a:off x="12051777" y="1170734"/>
            <a:ext cx="150052" cy="4693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165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8C869F-5861-AF44-B0CA-3F2B8571E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BA11CCA-80F0-4C42-B9E5-BB90DA0AC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727B00-F4EB-E74B-8B4E-14AE59C4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9A1EC1-A7F7-904A-8689-9CFADA815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265DB7-9915-B641-A4D9-C7CE1E2A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1D3CD5C1-82B2-8049-995E-5B8BCACDDF92}"/>
              </a:ext>
            </a:extLst>
          </p:cNvPr>
          <p:cNvCxnSpPr>
            <a:cxnSpLocks/>
          </p:cNvCxnSpPr>
          <p:nvPr userDrawn="1"/>
        </p:nvCxnSpPr>
        <p:spPr>
          <a:xfrm>
            <a:off x="5788939" y="1391799"/>
            <a:ext cx="495623" cy="0"/>
          </a:xfrm>
          <a:prstGeom prst="line">
            <a:avLst/>
          </a:prstGeom>
          <a:ln w="539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094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 ani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F4D662-3241-F842-96B1-92CF8B42B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0734"/>
            <a:ext cx="10515600" cy="102160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3F9934-B181-2F46-9B80-79408BF58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7541630-B09F-2F42-A798-C1530F20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59ABB8-1769-0446-9E4D-D3C0EFAF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6E8873CD-8149-CA41-A6D8-9BCC7B2F610A}"/>
              </a:ext>
            </a:extLst>
          </p:cNvPr>
          <p:cNvCxnSpPr>
            <a:cxnSpLocks/>
          </p:cNvCxnSpPr>
          <p:nvPr userDrawn="1"/>
        </p:nvCxnSpPr>
        <p:spPr>
          <a:xfrm>
            <a:off x="40342" y="1170734"/>
            <a:ext cx="0" cy="1021603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79D69659-B9F2-D940-B3C4-9F9894C8635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286000"/>
            <a:ext cx="10515600" cy="3762104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Hvert punkt gråes ut slik at du kan styre
folks oppmerksomhet
Tredje nivå
Fjerde nivå
Femte nivå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EC736C4-079E-4549-9B93-280493AABF38}"/>
              </a:ext>
            </a:extLst>
          </p:cNvPr>
          <p:cNvSpPr/>
          <p:nvPr userDrawn="1"/>
        </p:nvSpPr>
        <p:spPr>
          <a:xfrm>
            <a:off x="12051777" y="1170734"/>
            <a:ext cx="150052" cy="4693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70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rgbClr val="C1C1C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780289-4D69-6840-B2A8-4DAE9DCAD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A925B6B-04F6-6445-BAC7-69FE5C0DF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43E4A4F-BA4A-0B48-A0A5-424A95BC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E0AA9C0-94BE-1C40-B7FD-B279A309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7F2F3E-2C8C-E841-A362-C389DEA6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6995B5EF-D799-0D4F-B789-C760E3DCE9EC}"/>
              </a:ext>
            </a:extLst>
          </p:cNvPr>
          <p:cNvCxnSpPr>
            <a:cxnSpLocks/>
          </p:cNvCxnSpPr>
          <p:nvPr userDrawn="1"/>
        </p:nvCxnSpPr>
        <p:spPr>
          <a:xfrm flipH="1">
            <a:off x="967805" y="3250429"/>
            <a:ext cx="62586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012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2B7236-900E-3C4D-8536-8D4355DD2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58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2DBAFB-6557-9F47-94E5-7E5534FDD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93346"/>
            <a:ext cx="5181600" cy="388361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E6FCC18-D395-B947-A294-3791C8B90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93346"/>
            <a:ext cx="5181600" cy="388361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F0DF5CF-6213-0040-9B4B-2163E73E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1075E90-A842-5A4C-9BAC-EA0E449EE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05242BF-7D13-064F-9BD9-E773C9B2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BF5F6772-3F6F-0446-BC01-8E4C4233CD21}"/>
              </a:ext>
            </a:extLst>
          </p:cNvPr>
          <p:cNvCxnSpPr>
            <a:cxnSpLocks/>
          </p:cNvCxnSpPr>
          <p:nvPr userDrawn="1"/>
        </p:nvCxnSpPr>
        <p:spPr>
          <a:xfrm>
            <a:off x="40342" y="866774"/>
            <a:ext cx="0" cy="1021603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ktangel 9">
            <a:extLst>
              <a:ext uri="{FF2B5EF4-FFF2-40B4-BE49-F238E27FC236}">
                <a16:creationId xmlns:a16="http://schemas.microsoft.com/office/drawing/2014/main" id="{642A5588-4462-EF46-A4AA-C9164C791483}"/>
              </a:ext>
            </a:extLst>
          </p:cNvPr>
          <p:cNvSpPr/>
          <p:nvPr userDrawn="1"/>
        </p:nvSpPr>
        <p:spPr>
          <a:xfrm>
            <a:off x="12051777" y="1170734"/>
            <a:ext cx="150052" cy="4693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5082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3E395C-4CC8-474D-8B9F-C489E854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45152"/>
            <a:ext cx="10515600" cy="1079407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6C24468-D0F2-9443-8F5A-4265E47C7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636"/>
            <a:ext cx="5157787" cy="6166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7B963B7-4C6B-FB4C-B421-25B1EFA5A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60766"/>
            <a:ext cx="5157787" cy="32787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2D93636-720D-3F44-B0FE-B4FF495AB5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636"/>
            <a:ext cx="5183188" cy="6166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FEA43BA-456E-4F43-8D85-84D973200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60766"/>
            <a:ext cx="5183188" cy="32787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D5ADF40-9BD8-4941-A1EF-E305A5EF9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523A87F-54B1-C84D-B54E-DBEBB144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E48B32E-9613-0D41-99AB-0ADDD7B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BE55C494-4950-8F45-AEE4-F5D46A3A8AF9}"/>
              </a:ext>
            </a:extLst>
          </p:cNvPr>
          <p:cNvSpPr txBox="1"/>
          <p:nvPr userDrawn="1"/>
        </p:nvSpPr>
        <p:spPr>
          <a:xfrm>
            <a:off x="11685494" y="13447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EABD6332-AFC3-AA4A-AAE6-B22FD10F12BD}"/>
              </a:ext>
            </a:extLst>
          </p:cNvPr>
          <p:cNvCxnSpPr>
            <a:cxnSpLocks/>
          </p:cNvCxnSpPr>
          <p:nvPr userDrawn="1"/>
        </p:nvCxnSpPr>
        <p:spPr>
          <a:xfrm>
            <a:off x="40342" y="866774"/>
            <a:ext cx="0" cy="1021603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ktangel 15">
            <a:extLst>
              <a:ext uri="{FF2B5EF4-FFF2-40B4-BE49-F238E27FC236}">
                <a16:creationId xmlns:a16="http://schemas.microsoft.com/office/drawing/2014/main" id="{699AC7BC-E120-4446-BB32-B924838A381F}"/>
              </a:ext>
            </a:extLst>
          </p:cNvPr>
          <p:cNvSpPr/>
          <p:nvPr userDrawn="1"/>
        </p:nvSpPr>
        <p:spPr>
          <a:xfrm>
            <a:off x="12041945" y="1170734"/>
            <a:ext cx="150052" cy="4693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1949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AFB5F6-82C2-EE44-9DA4-66A298840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2B73A2C-D60E-2E4B-BA99-441C15918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075AF00-B3A1-EC4B-98A0-2C7C1634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788A555-F96B-EC44-BCAC-93E4A4A6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ED878FEF-1448-FB40-B120-06888804C9F9}"/>
              </a:ext>
            </a:extLst>
          </p:cNvPr>
          <p:cNvCxnSpPr>
            <a:cxnSpLocks/>
          </p:cNvCxnSpPr>
          <p:nvPr userDrawn="1"/>
        </p:nvCxnSpPr>
        <p:spPr>
          <a:xfrm>
            <a:off x="40342" y="866774"/>
            <a:ext cx="0" cy="1021603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013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6731123-DDBE-ED4B-A4DA-E431ED12B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8C40A13-3710-BE40-B34A-C8CC7831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B116A0A-C146-BB4F-B96F-BFAA80EB9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6515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19BD72-749F-694C-A375-58F66BEF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195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B67CFE-015A-464F-AA22-F5E180BCA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09219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604B280-CD5F-984B-BCF5-989120F66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66835"/>
            <a:ext cx="3932237" cy="35337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FABF71D-4063-384F-B93F-D54C908C0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BC1FA61-5760-4042-87C1-4042FD8F1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B7CC645-7BE0-CC4A-8605-B984D9DA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D273D31-F22E-BE4C-9574-139A73EFEDAE}"/>
              </a:ext>
            </a:extLst>
          </p:cNvPr>
          <p:cNvSpPr/>
          <p:nvPr userDrawn="1"/>
        </p:nvSpPr>
        <p:spPr>
          <a:xfrm>
            <a:off x="12051777" y="987424"/>
            <a:ext cx="140223" cy="48768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9427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46AEA4-FD5D-514C-AEEB-6A181667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9012"/>
            <a:ext cx="3932237" cy="1068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BAF140A-CD48-F74B-946D-A4F3D9B585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4177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68064D5-C063-7447-AE61-6EB8B1E27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36805"/>
            <a:ext cx="3932237" cy="353218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181FD4F-03F4-DC42-9864-3DB05901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F25A598-F814-AD48-AB59-1EEB661E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6D9549E-0F07-5E4C-9BF1-7C485DB5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2285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CB0BAB-85EE-CC43-8BA5-AAE8AD497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4742AF5-27F5-7C49-8AB0-33D24737B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2EE5CF-2EA7-D148-82DC-7E5680AA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DE9CCA2-9E80-644B-96EB-AF4D7F09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D600C32-6D91-6546-A8B6-883BFB2F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5159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7AEB12C-AF4C-9649-9F93-C68BDB28BF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F6C9238-FCB9-9044-A4D9-2D28836B6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247BAB-2109-5147-AC57-CD6C8C80A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7DC2A3-8893-1E41-884E-09FE676D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BB4D8B-DDF6-EA44-AE97-184CE020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673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st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2">
            <a:extLst>
              <a:ext uri="{FF2B5EF4-FFF2-40B4-BE49-F238E27FC236}">
                <a16:creationId xmlns:a16="http://schemas.microsoft.com/office/drawing/2014/main" id="{562050C8-47F3-7C4B-AC9F-B94BC30B6C7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3952" y="0"/>
            <a:ext cx="12192000" cy="6233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48C869F-5861-AF44-B0CA-3F2B8571E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6119"/>
            <a:ext cx="9144000" cy="2303321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BA11CCA-80F0-4C42-B9E5-BB90DA0AC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7675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727B00-F4EB-E74B-8B4E-14AE59C4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9A1EC1-A7F7-904A-8689-9CFADA815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265DB7-9915-B641-A4D9-C7CE1E2A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552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29A1C11D-CC59-E34A-8945-92B4E767A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1999" cy="62371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2BCF90-F669-B143-AFFE-C34A7CAF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1020"/>
            <a:ext cx="10515600" cy="1325563"/>
          </a:xfrm>
        </p:spPr>
        <p:txBody>
          <a:bodyPr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5144670-283F-1341-AC12-BD7B4BE6A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pPr/>
              <a:t>27.09.2022</a:t>
            </a:fld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E4DAD22-9333-DB4D-A220-C808898C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E4AC121-C4E7-4B45-A98F-6205F46C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143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F4D662-3241-F842-96B1-92CF8B42B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0734"/>
            <a:ext cx="10515600" cy="102160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A0C401-1C7C-7C43-9CDA-CE6BE6E72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3F9934-B181-2F46-9B80-79408BF58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7541630-B09F-2F42-A798-C1530F20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59ABB8-1769-0446-9E4D-D3C0EFAF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6E8873CD-8149-CA41-A6D8-9BCC7B2F610A}"/>
              </a:ext>
            </a:extLst>
          </p:cNvPr>
          <p:cNvCxnSpPr>
            <a:cxnSpLocks/>
          </p:cNvCxnSpPr>
          <p:nvPr userDrawn="1"/>
        </p:nvCxnSpPr>
        <p:spPr>
          <a:xfrm>
            <a:off x="40342" y="1170734"/>
            <a:ext cx="0" cy="1021603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ktangel 10">
            <a:extLst>
              <a:ext uri="{FF2B5EF4-FFF2-40B4-BE49-F238E27FC236}">
                <a16:creationId xmlns:a16="http://schemas.microsoft.com/office/drawing/2014/main" id="{162F87F0-FA7E-6149-8BA6-F586149AD9BE}"/>
              </a:ext>
            </a:extLst>
          </p:cNvPr>
          <p:cNvSpPr/>
          <p:nvPr userDrawn="1"/>
        </p:nvSpPr>
        <p:spPr>
          <a:xfrm>
            <a:off x="12051777" y="1170734"/>
            <a:ext cx="150052" cy="4693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816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 ani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F4D662-3241-F842-96B1-92CF8B42B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0734"/>
            <a:ext cx="10515600" cy="102160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3F9934-B181-2F46-9B80-79408BF58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7541630-B09F-2F42-A798-C1530F20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59ABB8-1769-0446-9E4D-D3C0EFAF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6E8873CD-8149-CA41-A6D8-9BCC7B2F610A}"/>
              </a:ext>
            </a:extLst>
          </p:cNvPr>
          <p:cNvCxnSpPr>
            <a:cxnSpLocks/>
          </p:cNvCxnSpPr>
          <p:nvPr userDrawn="1"/>
        </p:nvCxnSpPr>
        <p:spPr>
          <a:xfrm>
            <a:off x="40342" y="1170734"/>
            <a:ext cx="0" cy="1021603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79D69659-B9F2-D940-B3C4-9F9894C8635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286000"/>
            <a:ext cx="10515600" cy="3762104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b-NO" dirty="0"/>
              <a:t>Hvert punkt gråes ut slik at du kan styre
folks oppmerksomhet
Tredje nivå
Fjerde nivå
Femte nivå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EC736C4-079E-4549-9B93-280493AABF38}"/>
              </a:ext>
            </a:extLst>
          </p:cNvPr>
          <p:cNvSpPr/>
          <p:nvPr userDrawn="1"/>
        </p:nvSpPr>
        <p:spPr>
          <a:xfrm>
            <a:off x="12051777" y="1170734"/>
            <a:ext cx="150052" cy="46934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472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rgbClr val="C1C1C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780289-4D69-6840-B2A8-4DAE9DCAD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A925B6B-04F6-6445-BAC7-69FE5C0DF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43E4A4F-BA4A-0B48-A0A5-424A95BC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E0AA9C0-94BE-1C40-B7FD-B279A309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7F2F3E-2C8C-E841-A362-C389DEA6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6995B5EF-D799-0D4F-B789-C760E3DCE9EC}"/>
              </a:ext>
            </a:extLst>
          </p:cNvPr>
          <p:cNvCxnSpPr>
            <a:cxnSpLocks/>
          </p:cNvCxnSpPr>
          <p:nvPr userDrawn="1"/>
        </p:nvCxnSpPr>
        <p:spPr>
          <a:xfrm flipH="1">
            <a:off x="967805" y="3250429"/>
            <a:ext cx="62586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03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2B7236-900E-3C4D-8536-8D4355DD2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58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2DBAFB-6557-9F47-94E5-7E5534FDD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93346"/>
            <a:ext cx="5181600" cy="388361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E6FCC18-D395-B947-A294-3791C8B90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93346"/>
            <a:ext cx="5181600" cy="388361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F0DF5CF-6213-0040-9B4B-2163E73E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1075E90-A842-5A4C-9BAC-EA0E449EE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05242BF-7D13-064F-9BD9-E773C9B2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BF5F6772-3F6F-0446-BC01-8E4C4233CD21}"/>
              </a:ext>
            </a:extLst>
          </p:cNvPr>
          <p:cNvCxnSpPr>
            <a:cxnSpLocks/>
          </p:cNvCxnSpPr>
          <p:nvPr userDrawn="1"/>
        </p:nvCxnSpPr>
        <p:spPr>
          <a:xfrm>
            <a:off x="40342" y="866774"/>
            <a:ext cx="0" cy="1021603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ktangel 9">
            <a:extLst>
              <a:ext uri="{FF2B5EF4-FFF2-40B4-BE49-F238E27FC236}">
                <a16:creationId xmlns:a16="http://schemas.microsoft.com/office/drawing/2014/main" id="{642A5588-4462-EF46-A4AA-C9164C791483}"/>
              </a:ext>
            </a:extLst>
          </p:cNvPr>
          <p:cNvSpPr/>
          <p:nvPr userDrawn="1"/>
        </p:nvSpPr>
        <p:spPr>
          <a:xfrm>
            <a:off x="12051777" y="1170734"/>
            <a:ext cx="150052" cy="46934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281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3E395C-4CC8-474D-8B9F-C489E854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45152"/>
            <a:ext cx="10515600" cy="1079407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6C24468-D0F2-9443-8F5A-4265E47C7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636"/>
            <a:ext cx="5157787" cy="6166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7B963B7-4C6B-FB4C-B421-25B1EFA5A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60766"/>
            <a:ext cx="5157787" cy="32787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2D93636-720D-3F44-B0FE-B4FF495AB5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636"/>
            <a:ext cx="5183188" cy="6166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FEA43BA-456E-4F43-8D85-84D973200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60766"/>
            <a:ext cx="5183188" cy="32787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D5ADF40-9BD8-4941-A1EF-E305A5EF9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169E-5C92-C043-8AFC-FFB62B679124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523A87F-54B1-C84D-B54E-DBEBB144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E48B32E-9613-0D41-99AB-0ADDD7B4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662E-126E-C149-9E0E-7A1592CC116B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BE55C494-4950-8F45-AEE4-F5D46A3A8AF9}"/>
              </a:ext>
            </a:extLst>
          </p:cNvPr>
          <p:cNvSpPr txBox="1"/>
          <p:nvPr userDrawn="1"/>
        </p:nvSpPr>
        <p:spPr>
          <a:xfrm>
            <a:off x="11685494" y="13447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EABD6332-AFC3-AA4A-AAE6-B22FD10F12BD}"/>
              </a:ext>
            </a:extLst>
          </p:cNvPr>
          <p:cNvCxnSpPr>
            <a:cxnSpLocks/>
          </p:cNvCxnSpPr>
          <p:nvPr userDrawn="1"/>
        </p:nvCxnSpPr>
        <p:spPr>
          <a:xfrm>
            <a:off x="40342" y="866774"/>
            <a:ext cx="0" cy="1021603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ktangel 15">
            <a:extLst>
              <a:ext uri="{FF2B5EF4-FFF2-40B4-BE49-F238E27FC236}">
                <a16:creationId xmlns:a16="http://schemas.microsoft.com/office/drawing/2014/main" id="{699AC7BC-E120-4446-BB32-B924838A381F}"/>
              </a:ext>
            </a:extLst>
          </p:cNvPr>
          <p:cNvSpPr/>
          <p:nvPr userDrawn="1"/>
        </p:nvSpPr>
        <p:spPr>
          <a:xfrm>
            <a:off x="12041945" y="1170734"/>
            <a:ext cx="150052" cy="4693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261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53A4A01-9672-3841-B050-0E84C994F726}"/>
              </a:ext>
            </a:extLst>
          </p:cNvPr>
          <p:cNvSpPr/>
          <p:nvPr userDrawn="1"/>
        </p:nvSpPr>
        <p:spPr>
          <a:xfrm>
            <a:off x="0" y="6239434"/>
            <a:ext cx="12192000" cy="618565"/>
          </a:xfrm>
          <a:prstGeom prst="rect">
            <a:avLst/>
          </a:prstGeom>
          <a:solidFill>
            <a:srgbClr val="CE11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A9EDCA1-A85B-7F4A-AF13-105ED11F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67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CCDCD56-E7A6-A74C-9E38-5BC6363E3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70138"/>
            <a:ext cx="10515600" cy="3494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5AF293A-77A8-6F46-A987-4F1382EB3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036B169E-5C92-C043-8AFC-FFB62B679124}" type="datetimeFigureOut">
              <a:rPr lang="nb-NO" smtClean="0"/>
              <a:pPr/>
              <a:t>27.09.2022</a:t>
            </a:fld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E41DC6-7AEE-6C46-B57F-A095045A0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966C73B-3D6F-A449-AC9F-19C3EB333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B8DE662E-126E-C149-9E0E-7A1592CC116B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EDB6A6C-D3A5-CF43-AE0C-349D9E0E495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38200" y="5674188"/>
            <a:ext cx="804943" cy="30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0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49" r:id="rId2"/>
    <p:sldLayoutId id="2147483662" r:id="rId3"/>
    <p:sldLayoutId id="2147483660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2DEFECB-D473-B449-BB6F-D7AAE6319943}"/>
              </a:ext>
            </a:extLst>
          </p:cNvPr>
          <p:cNvSpPr/>
          <p:nvPr userDrawn="1"/>
        </p:nvSpPr>
        <p:spPr>
          <a:xfrm>
            <a:off x="127000" y="139550"/>
            <a:ext cx="11939016" cy="5945430"/>
          </a:xfrm>
          <a:prstGeom prst="rect">
            <a:avLst/>
          </a:prstGeom>
          <a:solidFill>
            <a:srgbClr val="D7D2C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53A4A01-9672-3841-B050-0E84C994F726}"/>
              </a:ext>
            </a:extLst>
          </p:cNvPr>
          <p:cNvSpPr/>
          <p:nvPr userDrawn="1"/>
        </p:nvSpPr>
        <p:spPr>
          <a:xfrm>
            <a:off x="0" y="6239434"/>
            <a:ext cx="12192000" cy="618565"/>
          </a:xfrm>
          <a:prstGeom prst="rect">
            <a:avLst/>
          </a:prstGeom>
          <a:solidFill>
            <a:srgbClr val="CE11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A9EDCA1-A85B-7F4A-AF13-105ED11F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67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CCDCD56-E7A6-A74C-9E38-5BC6363E3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70138"/>
            <a:ext cx="10515600" cy="3494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5AF293A-77A8-6F46-A987-4F1382EB3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036B169E-5C92-C043-8AFC-FFB62B679124}" type="datetimeFigureOut">
              <a:rPr lang="nb-NO" smtClean="0"/>
              <a:pPr/>
              <a:t>27.09.2022</a:t>
            </a:fld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E41DC6-7AEE-6C46-B57F-A095045A0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966C73B-3D6F-A449-AC9F-19C3EB333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B8DE662E-126E-C149-9E0E-7A1592CC116B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51F9C6-047C-614C-9F10-AE3E5102C24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8200" y="5674188"/>
            <a:ext cx="804943" cy="30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9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ail.mail@industrienergi.no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19A59F-B65C-764F-BFE5-442183EAF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Her kommer det noen layout forslag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1716EDA-44BC-AC48-AD8D-723A648E3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Du kan endre, slette eller opprette nye, alt ettersom det passer deg</a:t>
            </a:r>
          </a:p>
        </p:txBody>
      </p:sp>
    </p:spTree>
    <p:extLst>
      <p:ext uri="{BB962C8B-B14F-4D97-AF65-F5344CB8AC3E}">
        <p14:creationId xmlns:p14="http://schemas.microsoft.com/office/powerpoint/2010/main" val="1104047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75F301-03BC-C047-868E-D24C6569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Man kan bruke utformingsideer</a:t>
            </a:r>
          </a:p>
        </p:txBody>
      </p:sp>
      <p:graphicFrame>
        <p:nvGraphicFramePr>
          <p:cNvPr id="6" name="Plassholder for innhold 2">
            <a:extLst>
              <a:ext uri="{FF2B5EF4-FFF2-40B4-BE49-F238E27FC236}">
                <a16:creationId xmlns:a16="http://schemas.microsoft.com/office/drawing/2014/main" id="{74BD9958-0366-49BE-9D2D-74B2DE7880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1600" y="1092196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11E516D-5607-AB4A-936B-D6AE91B92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/>
              <a:t>Blir det litt kjedelig er det lov å prøve seg på PP sine utformingsideer. De enkleste er som regel innafor, men prøv å unngå de som er veldig fancy </a:t>
            </a:r>
            <a:r>
              <a:rPr lang="nb-NO" dirty="0" err="1"/>
              <a:t>smancy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2819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BCEEDB-45FB-2049-9AAF-E398F300A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9012"/>
            <a:ext cx="3651447" cy="1068388"/>
          </a:xfrm>
        </p:spPr>
        <p:txBody>
          <a:bodyPr/>
          <a:lstStyle/>
          <a:p>
            <a:r>
              <a:rPr lang="nb-NO" dirty="0"/>
              <a:t>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A06ADA-755B-F940-A0C3-AB60D397E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36805"/>
            <a:ext cx="3651447" cy="3532182"/>
          </a:xfrm>
        </p:spPr>
        <p:txBody>
          <a:bodyPr/>
          <a:lstStyle/>
          <a:p>
            <a:r>
              <a:rPr lang="nb-NO" dirty="0"/>
              <a:t>Brødtekst</a:t>
            </a:r>
          </a:p>
        </p:txBody>
      </p:sp>
      <p:pic>
        <p:nvPicPr>
          <p:cNvPr id="15" name="Plassholder for bilde 14" descr="Et bilde som inneholder person, hårpynt, spiller, hjelm&#10;&#10;Automatisk generert beskrivelse">
            <a:extLst>
              <a:ext uri="{FF2B5EF4-FFF2-40B4-BE49-F238E27FC236}">
                <a16:creationId xmlns:a16="http://schemas.microsoft.com/office/drawing/2014/main" id="{611CB321-28D7-084D-9104-BA3881D2A9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626" r="12626"/>
          <a:stretch>
            <a:fillRect/>
          </a:stretch>
        </p:blipFill>
        <p:spPr>
          <a:xfrm>
            <a:off x="4491235" y="0"/>
            <a:ext cx="7700765" cy="6858000"/>
          </a:xfr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094785D-64B4-D04C-B692-3E11C75F0639}"/>
              </a:ext>
            </a:extLst>
          </p:cNvPr>
          <p:cNvSpPr/>
          <p:nvPr/>
        </p:nvSpPr>
        <p:spPr>
          <a:xfrm>
            <a:off x="4491235" y="-1"/>
            <a:ext cx="4228525" cy="6857999"/>
          </a:xfrm>
          <a:prstGeom prst="rect">
            <a:avLst/>
          </a:prstGeom>
          <a:gradFill>
            <a:gsLst>
              <a:gs pos="19000">
                <a:schemeClr val="bg1"/>
              </a:gs>
              <a:gs pos="99000">
                <a:schemeClr val="accent1">
                  <a:alpha val="0"/>
                  <a:lumMod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3179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138945A-24B7-054A-82D6-AB38E44A74B6}"/>
              </a:ext>
            </a:extLst>
          </p:cNvPr>
          <p:cNvSpPr/>
          <p:nvPr/>
        </p:nvSpPr>
        <p:spPr>
          <a:xfrm>
            <a:off x="-63795" y="-42530"/>
            <a:ext cx="12312000" cy="69005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51E4D02-B9D9-0D4A-A3E1-C64A1E23C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388" y="4856252"/>
            <a:ext cx="1191224" cy="119122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E06DC08-1AA3-4649-82FD-C1A6BB7054C8}"/>
              </a:ext>
            </a:extLst>
          </p:cNvPr>
          <p:cNvSpPr txBox="1"/>
          <p:nvPr/>
        </p:nvSpPr>
        <p:spPr>
          <a:xfrm>
            <a:off x="3500082" y="1205621"/>
            <a:ext cx="519183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b-NO" sz="4000" dirty="0">
                <a:solidFill>
                  <a:schemeClr val="bg1"/>
                </a:solidFill>
              </a:rPr>
              <a:t>Takk for meg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3F2FCDD-09F0-D74B-A818-AC8D907D1B89}"/>
              </a:ext>
            </a:extLst>
          </p:cNvPr>
          <p:cNvSpPr txBox="1"/>
          <p:nvPr/>
        </p:nvSpPr>
        <p:spPr>
          <a:xfrm>
            <a:off x="3454362" y="2779159"/>
            <a:ext cx="519183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b-NO" sz="2400" dirty="0">
                <a:solidFill>
                  <a:schemeClr val="bg1"/>
                </a:solidFill>
              </a:rPr>
              <a:t>Kontakt:</a:t>
            </a:r>
          </a:p>
          <a:p>
            <a:pPr algn="ctr"/>
            <a:r>
              <a:rPr lang="nb-NO" sz="2400" dirty="0">
                <a:solidFill>
                  <a:schemeClr val="bg1"/>
                </a:solidFill>
                <a:hlinkClick r:id="rId3"/>
              </a:rPr>
              <a:t>Mail.mail@industrienergi.no</a:t>
            </a:r>
            <a:endParaRPr lang="nb-NO" sz="2400" dirty="0">
              <a:solidFill>
                <a:schemeClr val="bg1"/>
              </a:solidFill>
            </a:endParaRPr>
          </a:p>
          <a:p>
            <a:pPr algn="ctr"/>
            <a:r>
              <a:rPr lang="nb-NO" sz="2400" dirty="0">
                <a:solidFill>
                  <a:schemeClr val="bg1"/>
                </a:solidFill>
              </a:rPr>
              <a:t>948 57 695</a:t>
            </a:r>
          </a:p>
        </p:txBody>
      </p:sp>
    </p:spTree>
    <p:extLst>
      <p:ext uri="{BB962C8B-B14F-4D97-AF65-F5344CB8AC3E}">
        <p14:creationId xmlns:p14="http://schemas.microsoft.com/office/powerpoint/2010/main" val="99603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E79E8C62-28D1-D140-A782-493CA2872F9D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5AA8F4E-D979-E847-A3F5-26AA58165C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AD77CEC6-0D4D-0548-B256-FC5C34A962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010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person, badedrakt, underbukser&#10;&#10;Automatisk generert beskrivelse">
            <a:extLst>
              <a:ext uri="{FF2B5EF4-FFF2-40B4-BE49-F238E27FC236}">
                <a16:creationId xmlns:a16="http://schemas.microsoft.com/office/drawing/2014/main" id="{54C92546-8FE4-7144-8142-14123CB496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638" b="11638"/>
          <a:stretch>
            <a:fillRect/>
          </a:stretch>
        </p:blipFill>
        <p:spPr>
          <a:xfrm>
            <a:off x="0" y="0"/>
            <a:ext cx="12191999" cy="6237171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839675D6-D126-594F-8198-9A3BDCFE5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837" y="2200759"/>
            <a:ext cx="7699233" cy="2302992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nb-NO" sz="5400" dirty="0"/>
              <a:t>Sterkere </a:t>
            </a:r>
            <a:br>
              <a:rPr lang="nb-NO" sz="5400" dirty="0"/>
            </a:br>
            <a:r>
              <a:rPr lang="nb-NO" sz="5400" dirty="0"/>
              <a:t>sammen</a:t>
            </a:r>
          </a:p>
        </p:txBody>
      </p:sp>
    </p:spTree>
    <p:extLst>
      <p:ext uri="{BB962C8B-B14F-4D97-AF65-F5344CB8AC3E}">
        <p14:creationId xmlns:p14="http://schemas.microsoft.com/office/powerpoint/2010/main" val="210407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C42E2DBC-6C33-1B4A-891D-C6FD6E820E4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0375" r="20375"/>
          <a:stretch>
            <a:fillRect/>
          </a:stretch>
        </p:blipFill>
        <p:spPr/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9FBD65-FD5C-6E46-9F86-9B806D17A5C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7E86D34-6F45-3644-B7FC-83B4B21CCB79}"/>
              </a:ext>
            </a:extLst>
          </p:cNvPr>
          <p:cNvSpPr/>
          <p:nvPr/>
        </p:nvSpPr>
        <p:spPr>
          <a:xfrm>
            <a:off x="3204920" y="922257"/>
            <a:ext cx="5362414" cy="1216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580FDCB-2BF7-0941-9BD4-F3A0FEF9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862" y="883624"/>
            <a:ext cx="5805407" cy="1325563"/>
          </a:xfrm>
        </p:spPr>
        <p:txBody>
          <a:bodyPr/>
          <a:lstStyle/>
          <a:p>
            <a:r>
              <a:rPr lang="nb-NO" dirty="0"/>
              <a:t>Tittel på foredrag</a:t>
            </a:r>
          </a:p>
        </p:txBody>
      </p:sp>
    </p:spTree>
    <p:extLst>
      <p:ext uri="{BB962C8B-B14F-4D97-AF65-F5344CB8AC3E}">
        <p14:creationId xmlns:p14="http://schemas.microsoft.com/office/powerpoint/2010/main" val="216275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0CE4FA-BB05-CC47-8F25-8388E5C60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Her er noen mål for en god presentasjon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0C2414-293B-EF44-BA36-C8E0B7F0B03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Engasjere publikum</a:t>
            </a:r>
          </a:p>
          <a:p>
            <a:r>
              <a:rPr lang="nb-NO" dirty="0"/>
              <a:t>Gjøre det enkelt å huske – så hvordan gjør man det:</a:t>
            </a:r>
          </a:p>
          <a:p>
            <a:r>
              <a:rPr lang="nb-NO" dirty="0"/>
              <a:t>Ryddig og enkel layout</a:t>
            </a:r>
          </a:p>
          <a:p>
            <a:r>
              <a:rPr lang="nb-NO" dirty="0"/>
              <a:t>Bruk visuell </a:t>
            </a:r>
            <a:r>
              <a:rPr lang="nb-NO" dirty="0" err="1"/>
              <a:t>komm</a:t>
            </a:r>
            <a:r>
              <a:rPr lang="nb-NO" dirty="0"/>
              <a:t>. – grafer, figurer/ bilder er lettere å forstå enn masse tekst</a:t>
            </a:r>
          </a:p>
          <a:p>
            <a:r>
              <a:rPr lang="nb-NO" dirty="0"/>
              <a:t>Store objekter er viktigst og sees først, små ting er mindre viktig og sees etterpå</a:t>
            </a:r>
          </a:p>
          <a:p>
            <a:r>
              <a:rPr lang="nb-NO" dirty="0"/>
              <a:t>Vit hvem publikummet er – man kan tilpasse budskapet litt</a:t>
            </a:r>
          </a:p>
        </p:txBody>
      </p:sp>
    </p:spTree>
    <p:extLst>
      <p:ext uri="{BB962C8B-B14F-4D97-AF65-F5344CB8AC3E}">
        <p14:creationId xmlns:p14="http://schemas.microsoft.com/office/powerpoint/2010/main" val="105565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0CE4FA-BB05-CC47-8F25-8388E5C60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Denne sliden er animert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0C2414-293B-EF44-BA36-C8E0B7F0B03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Hvert punkt gråes ut</a:t>
            </a:r>
          </a:p>
          <a:p>
            <a:r>
              <a:rPr lang="nb-NO" sz="2800" dirty="0"/>
              <a:t>Når man klikker videre</a:t>
            </a:r>
          </a:p>
          <a:p>
            <a:r>
              <a:rPr lang="nb-NO" sz="2800" dirty="0"/>
              <a:t>Slik at du kan styre</a:t>
            </a:r>
          </a:p>
          <a:p>
            <a:r>
              <a:rPr lang="nb-NO" sz="2800" dirty="0"/>
              <a:t>Hvor folk ser og leser</a:t>
            </a:r>
          </a:p>
          <a:p>
            <a:r>
              <a:rPr lang="nb-NO" sz="2800" dirty="0"/>
              <a:t>Denne er anbefalt for punkt </a:t>
            </a:r>
            <a:r>
              <a:rPr lang="nb-NO" sz="2800" dirty="0" err="1"/>
              <a:t>slider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793755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skater, rampe, dyne, halve&#10;&#10;Automatisk generert beskrivelse">
            <a:extLst>
              <a:ext uri="{FF2B5EF4-FFF2-40B4-BE49-F238E27FC236}">
                <a16:creationId xmlns:a16="http://schemas.microsoft.com/office/drawing/2014/main" id="{01C9C5D9-273F-9E41-A4F0-5B46FBA3B27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1650" b="11650"/>
          <a:stretch>
            <a:fillRect/>
          </a:stretch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1EE2E907-4AB0-8641-B525-25BD4AB269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Stor tittel 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CA19263B-70BA-1040-BA64-C0840B7660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1063506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7A0A14-9F04-8344-9858-9F577AD6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Tips om tekst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F769F2-FBC1-B043-98F8-E710B8E11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Unngå mengdetekst – finn dine viktigste punkter, </a:t>
            </a:r>
            <a:r>
              <a:rPr lang="nb-NO" dirty="0" err="1"/>
              <a:t>oppsummér</a:t>
            </a:r>
            <a:endParaRPr lang="nb-NO" dirty="0"/>
          </a:p>
          <a:p>
            <a:r>
              <a:rPr lang="nb-NO" dirty="0"/>
              <a:t>Ikke ha for mange punkt</a:t>
            </a:r>
          </a:p>
          <a:p>
            <a:r>
              <a:rPr lang="nb-NO" dirty="0"/>
              <a:t>5-6 punkt er maks for hva folk klarer huske</a:t>
            </a:r>
          </a:p>
          <a:p>
            <a:r>
              <a:rPr lang="nb-NO" dirty="0"/>
              <a:t>Blir det for mye på én slide, lag en slide til</a:t>
            </a:r>
          </a:p>
          <a:p>
            <a:r>
              <a:rPr lang="nb-NO" dirty="0"/>
              <a:t>HUSK: de er der for å lytte til deg, ikke for å lese alt du sier</a:t>
            </a:r>
          </a:p>
          <a:p>
            <a:r>
              <a:rPr lang="nb-NO" dirty="0"/>
              <a:t>Tekst til publikum kan sendes som notater etterpå.</a:t>
            </a:r>
          </a:p>
        </p:txBody>
      </p:sp>
    </p:spTree>
    <p:extLst>
      <p:ext uri="{BB962C8B-B14F-4D97-AF65-F5344CB8AC3E}">
        <p14:creationId xmlns:p14="http://schemas.microsoft.com/office/powerpoint/2010/main" val="2231334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C136F57-4EB1-994E-AC99-523071415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Bare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enkel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tittel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973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IE 2022">
      <a:dk1>
        <a:srgbClr val="424242"/>
      </a:dk1>
      <a:lt1>
        <a:srgbClr val="FFFFFF"/>
      </a:lt1>
      <a:dk2>
        <a:srgbClr val="C8102E"/>
      </a:dk2>
      <a:lt2>
        <a:srgbClr val="D7D2CB"/>
      </a:lt2>
      <a:accent1>
        <a:srgbClr val="515151"/>
      </a:accent1>
      <a:accent2>
        <a:srgbClr val="C8102E"/>
      </a:accent2>
      <a:accent3>
        <a:srgbClr val="5F5F5F"/>
      </a:accent3>
      <a:accent4>
        <a:srgbClr val="FFFEFE"/>
      </a:accent4>
      <a:accent5>
        <a:srgbClr val="919191"/>
      </a:accent5>
      <a:accent6>
        <a:srgbClr val="C8102E"/>
      </a:accent6>
      <a:hlink>
        <a:srgbClr val="FFFEFE"/>
      </a:hlink>
      <a:folHlink>
        <a:srgbClr val="7F7F7F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ustri energi grå bak">
  <a:themeElements>
    <a:clrScheme name="Industri Energi">
      <a:dk1>
        <a:srgbClr val="424242"/>
      </a:dk1>
      <a:lt1>
        <a:srgbClr val="FFFFFF"/>
      </a:lt1>
      <a:dk2>
        <a:srgbClr val="B01630"/>
      </a:dk2>
      <a:lt2>
        <a:srgbClr val="E8E2E7"/>
      </a:lt2>
      <a:accent1>
        <a:srgbClr val="515151"/>
      </a:accent1>
      <a:accent2>
        <a:srgbClr val="B01630"/>
      </a:accent2>
      <a:accent3>
        <a:srgbClr val="5F5F5F"/>
      </a:accent3>
      <a:accent4>
        <a:srgbClr val="FFFEFE"/>
      </a:accent4>
      <a:accent5>
        <a:srgbClr val="919191"/>
      </a:accent5>
      <a:accent6>
        <a:srgbClr val="B01630"/>
      </a:accent6>
      <a:hlink>
        <a:srgbClr val="FFFEFE"/>
      </a:hlink>
      <a:folHlink>
        <a:srgbClr val="7F7F7F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261</Words>
  <Application>Microsoft Macintosh PowerPoint</Application>
  <PresentationFormat>Widescreen</PresentationFormat>
  <Paragraphs>43</Paragraphs>
  <Slides>12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12</vt:i4>
      </vt:variant>
    </vt:vector>
  </HeadingPairs>
  <TitlesOfParts>
    <vt:vector size="17" baseType="lpstr">
      <vt:lpstr>Arial</vt:lpstr>
      <vt:lpstr>Calibri</vt:lpstr>
      <vt:lpstr>Georgia</vt:lpstr>
      <vt:lpstr>Office-tema</vt:lpstr>
      <vt:lpstr>Industri energi grå bak</vt:lpstr>
      <vt:lpstr>Her kommer det noen layout forslag</vt:lpstr>
      <vt:lpstr>PowerPoint-presentasjon</vt:lpstr>
      <vt:lpstr>Sterkere  sammen</vt:lpstr>
      <vt:lpstr>Tittel på foredrag</vt:lpstr>
      <vt:lpstr>Her er noen mål for en god presentasjon</vt:lpstr>
      <vt:lpstr>Denne sliden er animert</vt:lpstr>
      <vt:lpstr>Stor tittel </vt:lpstr>
      <vt:lpstr>Tips om tekst</vt:lpstr>
      <vt:lpstr>Bare en enkel tittel</vt:lpstr>
      <vt:lpstr>Man kan bruke utformingsideer</vt:lpstr>
      <vt:lpstr>Tittel</vt:lpstr>
      <vt:lpstr>PowerPoint-presentasjon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 kommer det noen layout forslag</dc:title>
  <dc:creator>Jarle Nordås</dc:creator>
  <cp:lastModifiedBy>Jarle Nordås</cp:lastModifiedBy>
  <cp:revision>24</cp:revision>
  <dcterms:created xsi:type="dcterms:W3CDTF">2020-12-10T08:30:09Z</dcterms:created>
  <dcterms:modified xsi:type="dcterms:W3CDTF">2022-09-27T12:30:00Z</dcterms:modified>
</cp:coreProperties>
</file>